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Helvetica Neue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regular.fntdata"/><Relationship Id="rId25" Type="http://schemas.openxmlformats.org/officeDocument/2006/relationships/slide" Target="slides/slide20.xml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background color, hover color, text color, text font, background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427a688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427a688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results from our survey: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Our team suggested that a more neutral-colored interface would be better, and it is best to limit the accent color to two or less, or even one color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More people liked cooler </a:t>
            </a:r>
            <a:r>
              <a:rPr lang="en"/>
              <a:t>tones </a:t>
            </a:r>
            <a:r>
              <a:rPr lang="en"/>
              <a:t>for palette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Fonts: Tie between Serif and Sans-Serif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 suggested that main page fonts should go well together with our graph fonts from plotly.js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Mostly sans-serif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427a688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427a688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427a6882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427a6882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427a6882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427a6882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427a6882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427a6882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42b3a3f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42b3a3f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427a6882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427a6882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427a6882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427a6882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427a6882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427a6882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427a6882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427a6882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e12a3ad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e12a3ad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427a6882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427a6882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23ba9e56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23ba9e5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12a3ad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12a3ad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Background colors: Almond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285c1520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285c1520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e12a3adf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e12a3adf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Background colors: Gray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285c1520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285c1520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285c1520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285c1520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285c1520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285c1520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hyperlink" Target="https://coolors.co/aaadb2-60697a-495366-363641" TargetMode="External"/><Relationship Id="rId13" Type="http://schemas.openxmlformats.org/officeDocument/2006/relationships/image" Target="../media/image6.png"/><Relationship Id="rId12" Type="http://schemas.openxmlformats.org/officeDocument/2006/relationships/hyperlink" Target="https://coolors.co/313c52-338d8e-b58e31-d6c6a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15" Type="http://schemas.openxmlformats.org/officeDocument/2006/relationships/image" Target="../media/image18.png"/><Relationship Id="rId14" Type="http://schemas.openxmlformats.org/officeDocument/2006/relationships/hyperlink" Target="http://republicofletters.stanford.edu/index.html" TargetMode="External"/><Relationship Id="rId17" Type="http://schemas.openxmlformats.org/officeDocument/2006/relationships/image" Target="../media/image3.png"/><Relationship Id="rId16" Type="http://schemas.openxmlformats.org/officeDocument/2006/relationships/hyperlink" Target="https://road-to-school.interactivethings.io/" TargetMode="External"/><Relationship Id="rId5" Type="http://schemas.openxmlformats.org/officeDocument/2006/relationships/image" Target="../media/image19.png"/><Relationship Id="rId6" Type="http://schemas.openxmlformats.org/officeDocument/2006/relationships/hyperlink" Target="https://www.behance.net/gallery/20120841/INTERACTIVE-DATA-VIZ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www.behance.net/gallery/61373901/Wagners-Circle-Dataviz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behance.net/collection/185606455/HRL-Moodboard" TargetMode="External"/><Relationship Id="rId10" Type="http://schemas.openxmlformats.org/officeDocument/2006/relationships/image" Target="../media/image12.png"/><Relationship Id="rId13" Type="http://schemas.openxmlformats.org/officeDocument/2006/relationships/hyperlink" Target="https://coolors.co/0d0907-664236-aa3938-f4ab06-90a8b6-78b66d" TargetMode="Externa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behance.net/gallery/99338383/Ereader-%28reading-app%29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coolors.co/e8dcd1-f7f2ea" TargetMode="External"/><Relationship Id="rId14" Type="http://schemas.openxmlformats.org/officeDocument/2006/relationships/image" Target="../media/image7.png"/><Relationship Id="rId5" Type="http://schemas.openxmlformats.org/officeDocument/2006/relationships/hyperlink" Target="https://www.behance.net/gallery/99338383/Ereader-%28reading-app%29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www.behance.net/collection/185606455/HRL-Moodboard" TargetMode="External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behance.net/gallery/106122759/SO-SEEK-Media-Literacy-Project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coolors.co/0d0907-664236-aa3938-f4ab06-90a8b6-78b66d" TargetMode="External"/><Relationship Id="rId5" Type="http://schemas.openxmlformats.org/officeDocument/2006/relationships/hyperlink" Target="https://www.behance.net/gallery/106122759/SO-SEEK-Media-Literacy-Project" TargetMode="External"/><Relationship Id="rId6" Type="http://schemas.openxmlformats.org/officeDocument/2006/relationships/image" Target="../media/image37.gif"/><Relationship Id="rId7" Type="http://schemas.openxmlformats.org/officeDocument/2006/relationships/hyperlink" Target="https://coolors.co/d9d9d9-b7b7b7-959595" TargetMode="External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forms/d/e/1FAIpQLScAZHZ9eUkKt7oZVK_LE52K0XjL1UW06ETQBXwBuaUPHC6AHg/viewform?usp=sf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HRL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Visual Identification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Presentation I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Last updated: 06/29/2021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HRL Visual Identification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311700" y="2834125"/>
            <a:ext cx="85206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Presentation II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Last updated: 07/06/2021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62" y="810975"/>
            <a:ext cx="6255073" cy="352153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263525" y="253750"/>
            <a:ext cx="18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Isometric 3-D letters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52" y="810986"/>
            <a:ext cx="6255073" cy="352153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263525" y="253750"/>
            <a:ext cx="29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Stacked geometric letters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50" y="810986"/>
            <a:ext cx="6260506" cy="352154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263525" y="253750"/>
            <a:ext cx="29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Abstraction- Shapes of the bytes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712"/>
            <a:ext cx="9221228" cy="518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75" y="1873550"/>
            <a:ext cx="2030110" cy="30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575" y="401425"/>
            <a:ext cx="1920471" cy="123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905" y="401430"/>
            <a:ext cx="1917542" cy="123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8525" y="2046413"/>
            <a:ext cx="1838124" cy="263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9650" y="353674"/>
            <a:ext cx="1802788" cy="126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1350" y="275475"/>
            <a:ext cx="2804163" cy="13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98875" y="660300"/>
            <a:ext cx="1028485" cy="49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73075" y="3460803"/>
            <a:ext cx="2396892" cy="13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66283" y="1861664"/>
            <a:ext cx="2436255" cy="1369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send on Slack before Thursday :)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257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11" y="668376"/>
            <a:ext cx="3330486" cy="187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199" y="2755002"/>
            <a:ext cx="3330503" cy="187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346" y="689114"/>
            <a:ext cx="3330479" cy="18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5345" y="2747354"/>
            <a:ext cx="3330479" cy="187249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145775" y="91575"/>
            <a:ext cx="12108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Palette Option 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0" y="2025182"/>
            <a:ext cx="2601871" cy="255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5850" y="2451357"/>
            <a:ext cx="2787050" cy="197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1999" y="368549"/>
            <a:ext cx="3224576" cy="183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7250" y="228601"/>
            <a:ext cx="2789924" cy="133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49625" y="1544377"/>
            <a:ext cx="2487126" cy="157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87971" y="650473"/>
            <a:ext cx="1028480" cy="4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50" y="2787925"/>
            <a:ext cx="3330475" cy="187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200" y="689124"/>
            <a:ext cx="3330509" cy="187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346" y="689114"/>
            <a:ext cx="3330479" cy="18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5362" y="2747359"/>
            <a:ext cx="3330462" cy="18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5350" y="689125"/>
            <a:ext cx="3330475" cy="18724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145775" y="91575"/>
            <a:ext cx="12108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Palette Option 2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100" y="2669400"/>
            <a:ext cx="3583954" cy="204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8150" y="308925"/>
            <a:ext cx="3639925" cy="2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250" y="228601"/>
            <a:ext cx="2789934" cy="13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971" y="650473"/>
            <a:ext cx="1028480" cy="49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11">
            <a:alphaModFix/>
          </a:blip>
          <a:srcRect b="0" l="0" r="0" t="47235"/>
          <a:stretch/>
        </p:blipFill>
        <p:spPr>
          <a:xfrm>
            <a:off x="407250" y="3259850"/>
            <a:ext cx="2034400" cy="13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11">
            <a:alphaModFix/>
          </a:blip>
          <a:srcRect b="50609" l="0" r="0" t="0"/>
          <a:stretch/>
        </p:blipFill>
        <p:spPr>
          <a:xfrm>
            <a:off x="1162775" y="1768130"/>
            <a:ext cx="2034400" cy="12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50" y="2747350"/>
            <a:ext cx="3330472" cy="18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213" y="689100"/>
            <a:ext cx="3330527" cy="187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346" y="689114"/>
            <a:ext cx="3330479" cy="18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5350" y="689125"/>
            <a:ext cx="3330527" cy="187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5350" y="2747350"/>
            <a:ext cx="3330451" cy="187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145775" y="91575"/>
            <a:ext cx="12108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Palette Option 3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875" y="1038188"/>
            <a:ext cx="4120701" cy="30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25" y="1114400"/>
            <a:ext cx="4227240" cy="3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https://docs.google.com/forms/d/e/1FAIpQLScAZHZ9eUkKt7oZVK_LE52K0XjL1UW06ETQBXwBuaUPHC6AHg/viewform?usp=sf_link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